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5387D-58A6-4332-B8F7-737BE8E4A6D8}" type="datetimeFigureOut">
              <a:rPr lang="pt-BR" smtClean="0"/>
              <a:pPr/>
              <a:t>16/08/2012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3465E-5F6E-414E-82B5-7716F61291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156230_241253185982869_605144171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357166"/>
            <a:ext cx="7620000" cy="440055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500430" y="5143512"/>
            <a:ext cx="2080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Igreja Matriz</a:t>
            </a:r>
            <a:endParaRPr lang="pt-BR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Enchente</a:t>
            </a:r>
            <a:endParaRPr lang="pt-BR" dirty="0"/>
          </a:p>
        </p:txBody>
      </p:sp>
      <p:pic>
        <p:nvPicPr>
          <p:cNvPr id="4" name="Espaço Reservado para Conteúdo 3" descr="389706_241113175996870_370038499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9295" y="1600200"/>
            <a:ext cx="6985409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Igreja e Cinema</a:t>
            </a:r>
            <a:endParaRPr lang="pt-BR" dirty="0"/>
          </a:p>
        </p:txBody>
      </p:sp>
      <p:pic>
        <p:nvPicPr>
          <p:cNvPr id="4" name="Espaço Reservado para Conteúdo 3" descr="405018_249958901778964_700278787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Cinema </a:t>
            </a:r>
            <a:r>
              <a:rPr lang="pt-BR" dirty="0" err="1" smtClean="0"/>
              <a:t>Goioen</a:t>
            </a:r>
            <a:endParaRPr lang="pt-BR" dirty="0"/>
          </a:p>
        </p:txBody>
      </p:sp>
      <p:pic>
        <p:nvPicPr>
          <p:cNvPr id="4" name="Espaço Reservado para Conteúdo 3" descr="560032_249952741779580_1463765933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819" y="1600200"/>
            <a:ext cx="7344362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Cais do Porto</a:t>
            </a:r>
            <a:endParaRPr lang="pt-BR" dirty="0"/>
          </a:p>
        </p:txBody>
      </p:sp>
      <p:pic>
        <p:nvPicPr>
          <p:cNvPr id="4" name="Espaço Reservado para Conteúdo 3" descr="598587_270838273024360_800663068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7778" y="1600200"/>
            <a:ext cx="6408443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Navegantes</a:t>
            </a:r>
            <a:endParaRPr lang="pt-BR" dirty="0"/>
          </a:p>
        </p:txBody>
      </p:sp>
      <p:pic>
        <p:nvPicPr>
          <p:cNvPr id="6" name="Espaço Reservado para Conteúdo 5" descr="270916_273029239471930_2103505015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7079" y="1600200"/>
            <a:ext cx="7169842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Inauguração da Ponte</a:t>
            </a:r>
            <a:endParaRPr lang="pt-BR" dirty="0"/>
          </a:p>
        </p:txBody>
      </p:sp>
      <p:pic>
        <p:nvPicPr>
          <p:cNvPr id="4" name="Espaço Reservado para Conteúdo 3" descr="529982_288650874576433_1891455190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338" y="1600200"/>
            <a:ext cx="6619324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Montenegro</a:t>
            </a:r>
            <a:endParaRPr lang="pt-BR" dirty="0"/>
          </a:p>
        </p:txBody>
      </p:sp>
      <p:pic>
        <p:nvPicPr>
          <p:cNvPr id="4" name="Espaço Reservado para Conteúdo 3" descr="531697_278269422281245_1321316599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2030" y="1600200"/>
            <a:ext cx="7299940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Renner</a:t>
            </a:r>
            <a:endParaRPr lang="pt-BR" dirty="0"/>
          </a:p>
        </p:txBody>
      </p:sp>
      <p:pic>
        <p:nvPicPr>
          <p:cNvPr id="4" name="Espaço Reservado para Conteúdo 3" descr="533202_288643987910455_939291372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8456" y="1600200"/>
            <a:ext cx="7227087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Enchente</a:t>
            </a:r>
            <a:endParaRPr lang="pt-BR" dirty="0"/>
          </a:p>
        </p:txBody>
      </p:sp>
      <p:pic>
        <p:nvPicPr>
          <p:cNvPr id="4" name="Espaço Reservado para Conteúdo 3" descr="539855_275606605880860_2003355931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3829" y="1600200"/>
            <a:ext cx="6936342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Alistamento Militar</a:t>
            </a:r>
            <a:endParaRPr lang="pt-BR" dirty="0"/>
          </a:p>
        </p:txBody>
      </p:sp>
      <p:pic>
        <p:nvPicPr>
          <p:cNvPr id="4" name="Espaço Reservado para Conteúdo 3" descr="540284_249971681777686_2136693835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3647" y="1600200"/>
            <a:ext cx="6896706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São José</a:t>
            </a:r>
            <a:endParaRPr lang="pt-BR" dirty="0"/>
          </a:p>
        </p:txBody>
      </p:sp>
      <p:pic>
        <p:nvPicPr>
          <p:cNvPr id="4" name="Espaço Reservado para Conteúdo 3" descr="541760_279825055459015_499244080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6688" y="1600200"/>
            <a:ext cx="7270623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Desfile</a:t>
            </a:r>
            <a:endParaRPr lang="pt-BR" dirty="0"/>
          </a:p>
        </p:txBody>
      </p:sp>
      <p:pic>
        <p:nvPicPr>
          <p:cNvPr id="4" name="Espaço Reservado para Conteúdo 3" descr="541849_279146462193541_1984210331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4163" y="1600200"/>
            <a:ext cx="7155673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Desfile</a:t>
            </a:r>
            <a:endParaRPr lang="pt-BR" dirty="0"/>
          </a:p>
        </p:txBody>
      </p:sp>
      <p:pic>
        <p:nvPicPr>
          <p:cNvPr id="4" name="Espaço Reservado para Conteúdo 3" descr="557906_288636521244535_713126602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0500" y="1600200"/>
            <a:ext cx="4542999" cy="452596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Carnaval</a:t>
            </a:r>
            <a:endParaRPr lang="pt-BR" dirty="0"/>
          </a:p>
        </p:txBody>
      </p:sp>
      <p:pic>
        <p:nvPicPr>
          <p:cNvPr id="4" name="Espaço Reservado para Conteúdo 3" descr="580018_270832079691646_645025186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5251" y="1600200"/>
            <a:ext cx="7113498" cy="452596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banco nacional do comercio 195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3215" y="1600200"/>
            <a:ext cx="6717570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Tanac</a:t>
            </a:r>
            <a:endParaRPr lang="pt-BR" dirty="0"/>
          </a:p>
        </p:txBody>
      </p:sp>
      <p:pic>
        <p:nvPicPr>
          <p:cNvPr id="8" name="Espaço Reservado para Conteúdo 7" descr="tanac 194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Tanac</a:t>
            </a:r>
            <a:endParaRPr lang="pt-BR" dirty="0"/>
          </a:p>
        </p:txBody>
      </p:sp>
      <p:pic>
        <p:nvPicPr>
          <p:cNvPr id="4" name="Espaço Reservado para Conteúdo 3" descr="tanac_195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7079" y="1600200"/>
            <a:ext cx="7169842" cy="452596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Hospital</a:t>
            </a:r>
            <a:endParaRPr lang="pt-BR" dirty="0"/>
          </a:p>
        </p:txBody>
      </p:sp>
      <p:pic>
        <p:nvPicPr>
          <p:cNvPr id="4" name="Espaço Reservado para Conteúdo 3" descr="427059_290577777717076_220967054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288" y="1600200"/>
            <a:ext cx="7003424" cy="452596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Hospital</a:t>
            </a:r>
            <a:endParaRPr lang="pt-BR" dirty="0"/>
          </a:p>
        </p:txBody>
      </p:sp>
      <p:pic>
        <p:nvPicPr>
          <p:cNvPr id="4" name="Espaço Reservado para Conteúdo 3" descr="264952_290577834383737_1732877336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303" y="1600200"/>
            <a:ext cx="6363393" cy="452596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Renner Hoje e Cais</a:t>
            </a:r>
            <a:endParaRPr lang="pt-BR" dirty="0"/>
          </a:p>
        </p:txBody>
      </p:sp>
      <p:pic>
        <p:nvPicPr>
          <p:cNvPr id="4" name="Espaço Reservado para Conteúdo 3" descr="484614_465335393491825_1403795873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Clube Rio </a:t>
            </a:r>
            <a:r>
              <a:rPr lang="pt-BR" dirty="0" err="1" smtClean="0"/>
              <a:t>Grandense</a:t>
            </a:r>
            <a:endParaRPr lang="pt-BR" dirty="0"/>
          </a:p>
        </p:txBody>
      </p:sp>
      <p:pic>
        <p:nvPicPr>
          <p:cNvPr id="4" name="Espaço Reservado para Conteúdo 3" descr="430358_274504595995754_1023927414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36</Words>
  <Application>Microsoft Office PowerPoint</Application>
  <PresentationFormat>Apresentação na tela (4:3)</PresentationFormat>
  <Paragraphs>21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Tema do Office</vt:lpstr>
      <vt:lpstr>Slide 1</vt:lpstr>
      <vt:lpstr>Enchente</vt:lpstr>
      <vt:lpstr>Igreja e Cinema</vt:lpstr>
      <vt:lpstr>Cinema Goioen</vt:lpstr>
      <vt:lpstr>Cais do Porto</vt:lpstr>
      <vt:lpstr>Navegantes</vt:lpstr>
      <vt:lpstr>Inauguração da Ponte</vt:lpstr>
      <vt:lpstr>Montenegro</vt:lpstr>
      <vt:lpstr>Renner</vt:lpstr>
      <vt:lpstr>Enchente</vt:lpstr>
      <vt:lpstr>Alistamento Militar</vt:lpstr>
      <vt:lpstr>São José</vt:lpstr>
      <vt:lpstr>Desfile</vt:lpstr>
      <vt:lpstr>Desfile</vt:lpstr>
      <vt:lpstr>Carnaval</vt:lpstr>
      <vt:lpstr>Slide 16</vt:lpstr>
      <vt:lpstr>Tanac</vt:lpstr>
      <vt:lpstr>Tanac</vt:lpstr>
      <vt:lpstr>Hospital</vt:lpstr>
      <vt:lpstr>Hospital</vt:lpstr>
      <vt:lpstr>Renner Hoje e Cais</vt:lpstr>
      <vt:lpstr>Clube Rio Grandense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Mano</dc:creator>
  <cp:lastModifiedBy>Mano</cp:lastModifiedBy>
  <cp:revision>3</cp:revision>
  <dcterms:created xsi:type="dcterms:W3CDTF">2012-08-09T16:56:00Z</dcterms:created>
  <dcterms:modified xsi:type="dcterms:W3CDTF">2012-08-16T17:02:54Z</dcterms:modified>
</cp:coreProperties>
</file>